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 autoAdjust="0"/>
    <p:restoredTop sz="94682" autoAdjust="0"/>
  </p:normalViewPr>
  <p:slideViewPr>
    <p:cSldViewPr>
      <p:cViewPr>
        <p:scale>
          <a:sx n="75" d="100"/>
          <a:sy n="75" d="100"/>
        </p:scale>
        <p:origin x="-1824" y="-3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avi>
</file>

<file path=ppt/media/media2.avi>
</file>

<file path=ppt/media/media3.avi>
</file>

<file path=ppt/media/media4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73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80C9C31B-6967-458A-989A-0F920CE6CF02}" type="datetimeFigureOut">
              <a:rPr lang="ru-RU" smtClean="0"/>
              <a:t>13.06.2013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7BF8AD23-301B-4B81-8CBD-DBD4251EF4D0}" type="slidenum">
              <a:rPr lang="ru-RU" smtClean="0"/>
              <a:t>‹#›</a:t>
            </a:fld>
            <a:endParaRPr lang="ru-RU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avi"/><Relationship Id="rId1" Type="http://schemas.microsoft.com/office/2007/relationships/media" Target="../media/media4.avi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99592" y="2492896"/>
            <a:ext cx="7175351" cy="1793167"/>
          </a:xfrm>
        </p:spPr>
        <p:txBody>
          <a:bodyPr/>
          <a:lstStyle/>
          <a:p>
            <a:pPr marL="182880" indent="0" algn="ctr">
              <a:buNone/>
            </a:pPr>
            <a:r>
              <a:rPr lang="ru-RU" dirty="0" smtClean="0"/>
              <a:t>«Блок регулятора</a:t>
            </a:r>
            <a:br>
              <a:rPr lang="ru-RU" dirty="0" smtClean="0"/>
            </a:br>
            <a:r>
              <a:rPr lang="ru-RU" dirty="0" smtClean="0"/>
              <a:t>цикла сварки»</a:t>
            </a:r>
            <a:endParaRPr lang="ru-RU" dirty="0"/>
          </a:p>
        </p:txBody>
      </p:sp>
      <p:sp>
        <p:nvSpPr>
          <p:cNvPr id="3" name="TextBox 2"/>
          <p:cNvSpPr txBox="1"/>
          <p:nvPr/>
        </p:nvSpPr>
        <p:spPr>
          <a:xfrm>
            <a:off x="61168" y="463650"/>
            <a:ext cx="89675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b="1" i="1" dirty="0"/>
              <a:t>«Московский государственный технический университет имени Н.Э. Баумана» </a:t>
            </a:r>
            <a:br>
              <a:rPr lang="ru-RU" b="1" i="1" dirty="0"/>
            </a:br>
            <a:r>
              <a:rPr lang="ru-RU" b="1" i="1" dirty="0"/>
              <a:t>(МГТУ им. Н.Э. Баумана)</a:t>
            </a:r>
            <a:endParaRPr lang="ru-RU" dirty="0"/>
          </a:p>
          <a:p>
            <a:pPr algn="ctr"/>
            <a:endParaRPr lang="ru-RU" dirty="0"/>
          </a:p>
        </p:txBody>
      </p:sp>
      <p:sp>
        <p:nvSpPr>
          <p:cNvPr id="4" name="TextBox 3"/>
          <p:cNvSpPr txBox="1"/>
          <p:nvPr/>
        </p:nvSpPr>
        <p:spPr>
          <a:xfrm>
            <a:off x="1403648" y="1902728"/>
            <a:ext cx="43027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dirty="0" smtClean="0"/>
              <a:t>Дипломный проект на тему:</a:t>
            </a:r>
            <a:endParaRPr lang="ru-RU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5580112" y="5065216"/>
            <a:ext cx="32928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dirty="0" smtClean="0"/>
              <a:t>Выполнил: Потапов А.В.</a:t>
            </a:r>
          </a:p>
          <a:p>
            <a:pPr algn="r"/>
            <a:r>
              <a:rPr lang="ru-RU" dirty="0" smtClean="0"/>
              <a:t>Руководитель: Лоскутов С.А.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044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2649046" y="2924944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Микро-контроллер</a:t>
            </a:r>
            <a:endParaRPr lang="ru-RU" dirty="0"/>
          </a:p>
        </p:txBody>
      </p:sp>
      <p:sp>
        <p:nvSpPr>
          <p:cNvPr id="5" name="Прямоугольник 4"/>
          <p:cNvSpPr/>
          <p:nvPr/>
        </p:nvSpPr>
        <p:spPr>
          <a:xfrm>
            <a:off x="2634530" y="890340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</a:t>
            </a:r>
            <a:br>
              <a:rPr lang="ru-RU" dirty="0" smtClean="0"/>
            </a:br>
            <a:r>
              <a:rPr lang="ru-RU" dirty="0" smtClean="0"/>
              <a:t>индикации</a:t>
            </a:r>
            <a:endParaRPr lang="ru-RU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2664400" y="4869160"/>
            <a:ext cx="1706930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соединения с ПК</a:t>
            </a:r>
            <a:endParaRPr lang="ru-RU" dirty="0"/>
          </a:p>
        </p:txBody>
      </p:sp>
      <p:sp>
        <p:nvSpPr>
          <p:cNvPr id="8" name="Прямоугольник 7"/>
          <p:cNvSpPr/>
          <p:nvPr/>
        </p:nvSpPr>
        <p:spPr>
          <a:xfrm>
            <a:off x="4798726" y="890340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Опорный</a:t>
            </a:r>
            <a:br>
              <a:rPr lang="ru-RU" dirty="0" smtClean="0"/>
            </a:br>
            <a:r>
              <a:rPr lang="ru-RU" dirty="0" smtClean="0"/>
              <a:t>генератор</a:t>
            </a:r>
            <a:endParaRPr lang="ru-RU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4828596" y="2924944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опторазвязки</a:t>
            </a:r>
            <a:endParaRPr lang="ru-RU" dirty="0"/>
          </a:p>
        </p:txBody>
      </p:sp>
      <p:sp>
        <p:nvSpPr>
          <p:cNvPr id="10" name="Прямоугольник 9"/>
          <p:cNvSpPr/>
          <p:nvPr/>
        </p:nvSpPr>
        <p:spPr>
          <a:xfrm>
            <a:off x="4828596" y="4869160"/>
            <a:ext cx="170297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Силовой ключ</a:t>
            </a:r>
            <a:endParaRPr lang="ru-RU" dirty="0"/>
          </a:p>
        </p:txBody>
      </p:sp>
      <p:sp>
        <p:nvSpPr>
          <p:cNvPr id="11" name="Прямоугольник 10"/>
          <p:cNvSpPr/>
          <p:nvPr/>
        </p:nvSpPr>
        <p:spPr>
          <a:xfrm>
            <a:off x="6991014" y="890340"/>
            <a:ext cx="1742934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Схема </a:t>
            </a:r>
            <a:br>
              <a:rPr lang="ru-RU" dirty="0" smtClean="0"/>
            </a:br>
            <a:r>
              <a:rPr lang="ru-RU" dirty="0" smtClean="0"/>
              <a:t>сброса</a:t>
            </a:r>
            <a:endParaRPr lang="ru-RU" dirty="0"/>
          </a:p>
        </p:txBody>
      </p:sp>
      <p:sp>
        <p:nvSpPr>
          <p:cNvPr id="12" name="Прямоугольник 11"/>
          <p:cNvSpPr/>
          <p:nvPr/>
        </p:nvSpPr>
        <p:spPr>
          <a:xfrm>
            <a:off x="428391" y="890340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питания</a:t>
            </a:r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395536" y="2924944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Преобразова-тель уровней сигнала</a:t>
            </a:r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384085" y="4869160"/>
            <a:ext cx="1716599" cy="12961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 smtClean="0"/>
              <a:t>Блок управления</a:t>
            </a:r>
            <a:endParaRPr lang="ru-RU" dirty="0"/>
          </a:p>
        </p:txBody>
      </p:sp>
      <p:sp>
        <p:nvSpPr>
          <p:cNvPr id="15" name="Стрелка вправо 14"/>
          <p:cNvSpPr/>
          <p:nvPr/>
        </p:nvSpPr>
        <p:spPr>
          <a:xfrm rot="16200000">
            <a:off x="3103164" y="2344812"/>
            <a:ext cx="711944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Стрелка вправо 16"/>
          <p:cNvSpPr/>
          <p:nvPr/>
        </p:nvSpPr>
        <p:spPr>
          <a:xfrm>
            <a:off x="2120508" y="3261979"/>
            <a:ext cx="536912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1" name="Прямая соединительная линия 30"/>
          <p:cNvCxnSpPr>
            <a:stCxn id="12" idx="2"/>
          </p:cNvCxnSpPr>
          <p:nvPr/>
        </p:nvCxnSpPr>
        <p:spPr>
          <a:xfrm flipH="1">
            <a:off x="1286690" y="2186484"/>
            <a:ext cx="1" cy="3743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/>
          <p:cNvCxnSpPr/>
          <p:nvPr/>
        </p:nvCxnSpPr>
        <p:spPr>
          <a:xfrm>
            <a:off x="1286691" y="2560835"/>
            <a:ext cx="110227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Прямая соединительная линия 36"/>
          <p:cNvCxnSpPr/>
          <p:nvPr/>
        </p:nvCxnSpPr>
        <p:spPr>
          <a:xfrm>
            <a:off x="2388964" y="2560835"/>
            <a:ext cx="0" cy="5081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 стрелкой 38"/>
          <p:cNvCxnSpPr/>
          <p:nvPr/>
        </p:nvCxnSpPr>
        <p:spPr>
          <a:xfrm>
            <a:off x="2388964" y="3068960"/>
            <a:ext cx="260082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Прямая со стрелкой 40"/>
          <p:cNvCxnSpPr>
            <a:stCxn id="12" idx="0"/>
          </p:cNvCxnSpPr>
          <p:nvPr/>
        </p:nvCxnSpPr>
        <p:spPr>
          <a:xfrm flipV="1">
            <a:off x="1286691" y="404664"/>
            <a:ext cx="0" cy="48567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 стрелкой 45"/>
          <p:cNvCxnSpPr/>
          <p:nvPr/>
        </p:nvCxnSpPr>
        <p:spPr>
          <a:xfrm>
            <a:off x="2154728" y="1538412"/>
            <a:ext cx="50405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Прямая соединительная линия 47"/>
          <p:cNvCxnSpPr>
            <a:stCxn id="8" idx="1"/>
          </p:cNvCxnSpPr>
          <p:nvPr/>
        </p:nvCxnSpPr>
        <p:spPr>
          <a:xfrm flipH="1">
            <a:off x="4507970" y="1538412"/>
            <a:ext cx="29075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Прямая соединительная линия 49"/>
          <p:cNvCxnSpPr/>
          <p:nvPr/>
        </p:nvCxnSpPr>
        <p:spPr>
          <a:xfrm>
            <a:off x="4507970" y="1538412"/>
            <a:ext cx="0" cy="10224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Прямая соединительная линия 51"/>
          <p:cNvCxnSpPr/>
          <p:nvPr/>
        </p:nvCxnSpPr>
        <p:spPr>
          <a:xfrm flipH="1">
            <a:off x="3995936" y="2560835"/>
            <a:ext cx="5120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Прямая со стрелкой 53"/>
          <p:cNvCxnSpPr/>
          <p:nvPr/>
        </p:nvCxnSpPr>
        <p:spPr>
          <a:xfrm>
            <a:off x="3995936" y="2560835"/>
            <a:ext cx="0" cy="36410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Прямая соединительная линия 55"/>
          <p:cNvCxnSpPr>
            <a:stCxn id="11" idx="1"/>
          </p:cNvCxnSpPr>
          <p:nvPr/>
        </p:nvCxnSpPr>
        <p:spPr>
          <a:xfrm flipH="1">
            <a:off x="6732240" y="1538412"/>
            <a:ext cx="25877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Прямая соединительная линия 57"/>
          <p:cNvCxnSpPr/>
          <p:nvPr/>
        </p:nvCxnSpPr>
        <p:spPr>
          <a:xfrm>
            <a:off x="6732240" y="1538412"/>
            <a:ext cx="1" cy="11973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Прямая соединительная линия 59"/>
          <p:cNvCxnSpPr/>
          <p:nvPr/>
        </p:nvCxnSpPr>
        <p:spPr>
          <a:xfrm flipH="1">
            <a:off x="4572000" y="2735784"/>
            <a:ext cx="216024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Прямая соединительная линия 61"/>
          <p:cNvCxnSpPr/>
          <p:nvPr/>
        </p:nvCxnSpPr>
        <p:spPr>
          <a:xfrm>
            <a:off x="4572000" y="2735784"/>
            <a:ext cx="0" cy="5315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Прямая со стрелкой 63"/>
          <p:cNvCxnSpPr/>
          <p:nvPr/>
        </p:nvCxnSpPr>
        <p:spPr>
          <a:xfrm flipH="1">
            <a:off x="4355976" y="3261979"/>
            <a:ext cx="216024" cy="1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Прямая со стрелкой 73"/>
          <p:cNvCxnSpPr>
            <a:stCxn id="4" idx="3"/>
            <a:endCxn id="9" idx="1"/>
          </p:cNvCxnSpPr>
          <p:nvPr/>
        </p:nvCxnSpPr>
        <p:spPr>
          <a:xfrm>
            <a:off x="4355976" y="3573016"/>
            <a:ext cx="4726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Прямая со стрелкой 75"/>
          <p:cNvCxnSpPr>
            <a:stCxn id="9" idx="2"/>
            <a:endCxn id="10" idx="0"/>
          </p:cNvCxnSpPr>
          <p:nvPr/>
        </p:nvCxnSpPr>
        <p:spPr>
          <a:xfrm>
            <a:off x="5680083" y="4221088"/>
            <a:ext cx="0" cy="648072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Прямая со стрелкой 81"/>
          <p:cNvCxnSpPr>
            <a:endCxn id="10" idx="2"/>
          </p:cNvCxnSpPr>
          <p:nvPr/>
        </p:nvCxnSpPr>
        <p:spPr>
          <a:xfrm flipV="1">
            <a:off x="5680083" y="6165304"/>
            <a:ext cx="0" cy="43204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Прямая соединительная линия 86"/>
          <p:cNvCxnSpPr>
            <a:stCxn id="10" idx="3"/>
          </p:cNvCxnSpPr>
          <p:nvPr/>
        </p:nvCxnSpPr>
        <p:spPr>
          <a:xfrm>
            <a:off x="6531570" y="5517232"/>
            <a:ext cx="142480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Прямая со стрелкой 88"/>
          <p:cNvCxnSpPr/>
          <p:nvPr/>
        </p:nvCxnSpPr>
        <p:spPr>
          <a:xfrm flipV="1">
            <a:off x="7956376" y="3861048"/>
            <a:ext cx="0" cy="165618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Стрелка вправо 89"/>
          <p:cNvSpPr/>
          <p:nvPr/>
        </p:nvSpPr>
        <p:spPr>
          <a:xfrm rot="5400000">
            <a:off x="3563888" y="4437112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2" name="TextBox 91"/>
          <p:cNvSpPr txBox="1"/>
          <p:nvPr/>
        </p:nvSpPr>
        <p:spPr>
          <a:xfrm>
            <a:off x="6954010" y="3154837"/>
            <a:ext cx="1988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К тиристорному</a:t>
            </a:r>
          </a:p>
          <a:p>
            <a:pPr algn="ctr"/>
            <a:r>
              <a:rPr lang="ru-RU" dirty="0" smtClean="0"/>
              <a:t>контактору</a:t>
            </a:r>
            <a:endParaRPr lang="ru-RU" dirty="0"/>
          </a:p>
        </p:txBody>
      </p:sp>
      <p:sp>
        <p:nvSpPr>
          <p:cNvPr id="94" name="Стрелка вправо 93"/>
          <p:cNvSpPr/>
          <p:nvPr/>
        </p:nvSpPr>
        <p:spPr>
          <a:xfrm rot="16200000">
            <a:off x="2915817" y="4221088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5" name="Прямоугольник 94"/>
          <p:cNvSpPr/>
          <p:nvPr/>
        </p:nvSpPr>
        <p:spPr>
          <a:xfrm>
            <a:off x="1187624" y="4473116"/>
            <a:ext cx="2055487" cy="1800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6" name="Прямоугольник 95"/>
          <p:cNvSpPr/>
          <p:nvPr/>
        </p:nvSpPr>
        <p:spPr>
          <a:xfrm>
            <a:off x="1187624" y="4467448"/>
            <a:ext cx="266084" cy="4035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7" name="Стрелка вправо 96"/>
          <p:cNvSpPr/>
          <p:nvPr/>
        </p:nvSpPr>
        <p:spPr>
          <a:xfrm rot="16200000">
            <a:off x="3563888" y="4221088"/>
            <a:ext cx="432049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8" name="Стрелка вправо 97"/>
          <p:cNvSpPr/>
          <p:nvPr/>
        </p:nvSpPr>
        <p:spPr>
          <a:xfrm rot="5400000">
            <a:off x="3301840" y="6381327"/>
            <a:ext cx="432048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9" name="Стрелка вправо 98"/>
          <p:cNvSpPr/>
          <p:nvPr/>
        </p:nvSpPr>
        <p:spPr>
          <a:xfrm rot="16200000">
            <a:off x="3301840" y="6165303"/>
            <a:ext cx="432049" cy="432048"/>
          </a:xfrm>
          <a:prstGeom prst="rightArrow">
            <a:avLst/>
          </a:prstGeom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0" name="TextBox 99"/>
          <p:cNvSpPr txBox="1"/>
          <p:nvPr/>
        </p:nvSpPr>
        <p:spPr>
          <a:xfrm>
            <a:off x="4950396" y="6323756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+20 В</a:t>
            </a:r>
            <a:endParaRPr lang="ru-RU" dirty="0"/>
          </a:p>
        </p:txBody>
      </p:sp>
      <p:sp>
        <p:nvSpPr>
          <p:cNvPr id="101" name="TextBox 100"/>
          <p:cNvSpPr txBox="1"/>
          <p:nvPr/>
        </p:nvSpPr>
        <p:spPr>
          <a:xfrm>
            <a:off x="1295694" y="302726"/>
            <a:ext cx="729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+20 В</a:t>
            </a:r>
            <a:endParaRPr lang="ru-RU" dirty="0"/>
          </a:p>
        </p:txBody>
      </p:sp>
      <p:sp>
        <p:nvSpPr>
          <p:cNvPr id="102" name="TextBox 101"/>
          <p:cNvSpPr txBox="1"/>
          <p:nvPr/>
        </p:nvSpPr>
        <p:spPr>
          <a:xfrm>
            <a:off x="2144990" y="1149296"/>
            <a:ext cx="4988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5 В</a:t>
            </a:r>
            <a:endParaRPr lang="ru-RU" dirty="0"/>
          </a:p>
        </p:txBody>
      </p:sp>
      <p:sp>
        <p:nvSpPr>
          <p:cNvPr id="103" name="TextBox 102"/>
          <p:cNvSpPr txBox="1"/>
          <p:nvPr/>
        </p:nvSpPr>
        <p:spPr>
          <a:xfrm>
            <a:off x="1837231" y="2276872"/>
            <a:ext cx="6719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/>
              <a:t>3,3 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8844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4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0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1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9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0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2" fill="hold">
                      <p:stCondLst>
                        <p:cond delay="indefinite"/>
                      </p:stCondLst>
                      <p:childTnLst>
                        <p:par>
                          <p:cTn id="163" fill="hold">
                            <p:stCondLst>
                              <p:cond delay="0"/>
                            </p:stCondLst>
                            <p:childTnLst>
                              <p:par>
                                <p:cTn id="16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1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2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7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1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8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3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3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8"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9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10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8"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9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10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3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4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7" grpId="0" animBg="1"/>
      <p:bldP spid="90" grpId="0" animBg="1"/>
      <p:bldP spid="92" grpId="0"/>
      <p:bldP spid="94" grpId="0" animBg="1"/>
      <p:bldP spid="95" grpId="0" animBg="1"/>
      <p:bldP spid="96" grpId="0" animBg="1"/>
      <p:bldP spid="97" grpId="0" animBg="1"/>
      <p:bldP spid="98" grpId="0" animBg="1"/>
      <p:bldP spid="99" grpId="0" animBg="1"/>
      <p:bldP spid="100" grpId="0"/>
      <p:bldP spid="101" grpId="0"/>
      <p:bldP spid="102" grpId="0"/>
      <p:bldP spid="10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andicam 2013-06-10 00-32-23-061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088" y="1544638"/>
            <a:ext cx="7402512" cy="3548062"/>
          </a:xfrm>
        </p:spPr>
      </p:pic>
    </p:spTree>
    <p:extLst>
      <p:ext uri="{BB962C8B-B14F-4D97-AF65-F5344CB8AC3E}">
        <p14:creationId xmlns:p14="http://schemas.microsoft.com/office/powerpoint/2010/main" val="91648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2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zc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504" y="1700808"/>
            <a:ext cx="8931226" cy="3600400"/>
          </a:xfrm>
        </p:spPr>
      </p:pic>
    </p:spTree>
    <p:extLst>
      <p:ext uri="{BB962C8B-B14F-4D97-AF65-F5344CB8AC3E}">
        <p14:creationId xmlns:p14="http://schemas.microsoft.com/office/powerpoint/2010/main" val="313532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m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1520" y="1484784"/>
            <a:ext cx="8729918" cy="3312368"/>
          </a:xfrm>
        </p:spPr>
      </p:pic>
    </p:spTree>
    <p:extLst>
      <p:ext uri="{BB962C8B-B14F-4D97-AF65-F5344CB8AC3E}">
        <p14:creationId xmlns:p14="http://schemas.microsoft.com/office/powerpoint/2010/main" val="2388748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6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o.avi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9512" y="1628800"/>
            <a:ext cx="8798917" cy="3384376"/>
          </a:xfrm>
        </p:spPr>
      </p:pic>
    </p:spTree>
    <p:extLst>
      <p:ext uri="{BB962C8B-B14F-4D97-AF65-F5344CB8AC3E}">
        <p14:creationId xmlns:p14="http://schemas.microsoft.com/office/powerpoint/2010/main" val="849117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9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1"/>
          <p:cNvSpPr>
            <a:spLocks noGrp="1"/>
          </p:cNvSpPr>
          <p:nvPr>
            <p:ph idx="1"/>
          </p:nvPr>
        </p:nvSpPr>
        <p:spPr>
          <a:xfrm>
            <a:off x="899592" y="1556792"/>
            <a:ext cx="7560840" cy="4680520"/>
          </a:xfrm>
        </p:spPr>
        <p:txBody>
          <a:bodyPr>
            <a:normAutofit/>
          </a:bodyPr>
          <a:lstStyle/>
          <a:p>
            <a:pPr>
              <a:buFont typeface="Courier New" pitchFamily="49" charset="0"/>
              <a:buChar char="o"/>
            </a:pPr>
            <a:r>
              <a:rPr lang="ru-RU" sz="2800" dirty="0" smtClean="0"/>
              <a:t>Наработка на отказ: 14403</a:t>
            </a:r>
            <a:r>
              <a:rPr lang="en-US" sz="2800" dirty="0" smtClean="0"/>
              <a:t> </a:t>
            </a:r>
            <a:r>
              <a:rPr lang="ru-RU" sz="2800" dirty="0" smtClean="0"/>
              <a:t>часов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Вероятность безотказной работы 54.4%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 smtClean="0"/>
              <a:t>Среднее время восстановления изделия составило 14</a:t>
            </a:r>
            <a:r>
              <a:rPr lang="en-US" sz="2800" dirty="0" smtClean="0"/>
              <a:t>.42 </a:t>
            </a:r>
            <a:r>
              <a:rPr lang="ru-RU" sz="2800" dirty="0" smtClean="0"/>
              <a:t>минуты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/>
              <a:t>Плата виброустойчива при работе на станке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/>
              <a:t>Блок может быть герметичным</a:t>
            </a:r>
          </a:p>
          <a:p>
            <a:pPr>
              <a:buFont typeface="Courier New" pitchFamily="49" charset="0"/>
              <a:buChar char="o"/>
            </a:pPr>
            <a:r>
              <a:rPr lang="ru-RU" sz="2800" dirty="0"/>
              <a:t>Интегральный экономический эффект составил 1932.14 </a:t>
            </a:r>
            <a:r>
              <a:rPr lang="ru-RU" sz="2800" dirty="0" smtClean="0"/>
              <a:t>рублей</a:t>
            </a:r>
            <a:r>
              <a:rPr lang="en-US" sz="2800" dirty="0" smtClean="0"/>
              <a:t> </a:t>
            </a:r>
            <a:r>
              <a:rPr lang="ru-RU" sz="2800" smtClean="0"/>
              <a:t>за 1 год</a:t>
            </a:r>
            <a:endParaRPr lang="ru-RU" sz="2800" dirty="0"/>
          </a:p>
          <a:p>
            <a:pPr>
              <a:buFont typeface="Courier New" pitchFamily="49" charset="0"/>
              <a:buChar char="o"/>
            </a:pPr>
            <a:endParaRPr lang="ru-RU" sz="2800" dirty="0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899592" y="332656"/>
            <a:ext cx="7543800" cy="914400"/>
          </a:xfrm>
        </p:spPr>
        <p:txBody>
          <a:bodyPr/>
          <a:lstStyle/>
          <a:p>
            <a:r>
              <a:rPr lang="ru-RU" dirty="0" smtClean="0"/>
              <a:t>Результаты расчетов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11298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Заголовок 12"/>
          <p:cNvSpPr>
            <a:spLocks noGrp="1"/>
          </p:cNvSpPr>
          <p:nvPr>
            <p:ph type="title"/>
          </p:nvPr>
        </p:nvSpPr>
        <p:spPr>
          <a:xfrm>
            <a:off x="755576" y="2996952"/>
            <a:ext cx="7543800" cy="914400"/>
          </a:xfrm>
        </p:spPr>
        <p:txBody>
          <a:bodyPr/>
          <a:lstStyle/>
          <a:p>
            <a:pPr algn="ctr"/>
            <a:r>
              <a:rPr lang="ru-RU" dirty="0" smtClean="0"/>
              <a:t>Спасибо за внимание!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84278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Базовая">
  <a:themeElements>
    <a:clrScheme name="Базовая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Базовая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Базовая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19800000"/>
            </a:lightRig>
          </a:scene3d>
          <a:sp3d prstMaterial="metal">
            <a:bevelT w="38100" h="3810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Elemental</Template>
  <TotalTime>386</TotalTime>
  <Words>104</Words>
  <Application>Microsoft Office PowerPoint</Application>
  <PresentationFormat>Экран (4:3)</PresentationFormat>
  <Paragraphs>29</Paragraphs>
  <Slides>8</Slides>
  <Notes>0</Notes>
  <HiddenSlides>0</HiddenSlides>
  <MMClips>4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9" baseType="lpstr">
      <vt:lpstr>Базовая</vt:lpstr>
      <vt:lpstr>«Блок регулятора цикла сварки»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Результаты расчетов</vt:lpstr>
      <vt:lpstr>Спасибо за внимание!</vt:lpstr>
    </vt:vector>
  </TitlesOfParts>
  <Company>SPecialiST RePack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milssky</dc:creator>
  <cp:lastModifiedBy>milssky</cp:lastModifiedBy>
  <cp:revision>36</cp:revision>
  <dcterms:created xsi:type="dcterms:W3CDTF">2013-06-09T17:11:19Z</dcterms:created>
  <dcterms:modified xsi:type="dcterms:W3CDTF">2013-06-13T04:07:47Z</dcterms:modified>
</cp:coreProperties>
</file>

<file path=docProps/thumbnail.jpeg>
</file>